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DD8E-4FFC-496D-BE3F-D96C19C7D4EB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8CE8-A637-4B21-9375-CB28716AFEB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Ricardo Rabello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Teste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</dc:title>
  <dc:creator>Valdir Soares</dc:creator>
  <cp:lastModifiedBy>Valdir Soares</cp:lastModifiedBy>
  <cp:revision>1</cp:revision>
  <dcterms:created xsi:type="dcterms:W3CDTF">2013-02-19T01:10:19Z</dcterms:created>
  <dcterms:modified xsi:type="dcterms:W3CDTF">2013-02-19T01:10:55Z</dcterms:modified>
</cp:coreProperties>
</file>